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0"/>
  </p:normalViewPr>
  <p:slideViewPr>
    <p:cSldViewPr snapToGrid="0" snapToObjects="1">
      <p:cViewPr varScale="1">
        <p:scale>
          <a:sx n="120" d="100"/>
          <a:sy n="120" d="100"/>
        </p:scale>
        <p:origin x="25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3B751-DB20-2742-B4CF-5A1744E99FF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51E50D0-E276-3E44-8908-E951551362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FC613F4-352F-004C-9EAE-C383D8326B45}"/>
              </a:ext>
            </a:extLst>
          </p:cNvPr>
          <p:cNvSpPr>
            <a:spLocks noGrp="1"/>
          </p:cNvSpPr>
          <p:nvPr>
            <p:ph type="dt" sz="half" idx="10"/>
          </p:nvPr>
        </p:nvSpPr>
        <p:spPr/>
        <p:txBody>
          <a:bodyPr/>
          <a:lstStyle/>
          <a:p>
            <a:fld id="{8D470B3C-AE1D-814A-890F-3D306946E6FF}" type="datetimeFigureOut">
              <a:rPr lang="en-US" smtClean="0"/>
              <a:t>1/26/21</a:t>
            </a:fld>
            <a:endParaRPr lang="en-US"/>
          </a:p>
        </p:txBody>
      </p:sp>
      <p:sp>
        <p:nvSpPr>
          <p:cNvPr id="5" name="Footer Placeholder 4">
            <a:extLst>
              <a:ext uri="{FF2B5EF4-FFF2-40B4-BE49-F238E27FC236}">
                <a16:creationId xmlns:a16="http://schemas.microsoft.com/office/drawing/2014/main" id="{650ABA73-2EAF-D843-B47A-2E7DB9B871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B5F44E-5C7B-BF46-9A73-8382D12BB548}"/>
              </a:ext>
            </a:extLst>
          </p:cNvPr>
          <p:cNvSpPr>
            <a:spLocks noGrp="1"/>
          </p:cNvSpPr>
          <p:nvPr>
            <p:ph type="sldNum" sz="quarter" idx="12"/>
          </p:nvPr>
        </p:nvSpPr>
        <p:spPr/>
        <p:txBody>
          <a:bodyPr/>
          <a:lstStyle/>
          <a:p>
            <a:fld id="{54F44AEC-ED05-404D-97A7-49EBE606CC48}" type="slidenum">
              <a:rPr lang="en-US" smtClean="0"/>
              <a:t>‹#›</a:t>
            </a:fld>
            <a:endParaRPr lang="en-US"/>
          </a:p>
        </p:txBody>
      </p:sp>
    </p:spTree>
    <p:extLst>
      <p:ext uri="{BB962C8B-B14F-4D97-AF65-F5344CB8AC3E}">
        <p14:creationId xmlns:p14="http://schemas.microsoft.com/office/powerpoint/2010/main" val="1721177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20232-E7FF-514F-BD09-10F4D3A00254}"/>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BBB9743-8487-DE45-B85D-BBB88715E64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5EA4077-FAA2-B048-8603-6394A8BF5E35}"/>
              </a:ext>
            </a:extLst>
          </p:cNvPr>
          <p:cNvSpPr>
            <a:spLocks noGrp="1"/>
          </p:cNvSpPr>
          <p:nvPr>
            <p:ph type="dt" sz="half" idx="10"/>
          </p:nvPr>
        </p:nvSpPr>
        <p:spPr/>
        <p:txBody>
          <a:bodyPr/>
          <a:lstStyle/>
          <a:p>
            <a:fld id="{8D470B3C-AE1D-814A-890F-3D306946E6FF}" type="datetimeFigureOut">
              <a:rPr lang="en-US" smtClean="0"/>
              <a:t>1/26/21</a:t>
            </a:fld>
            <a:endParaRPr lang="en-US"/>
          </a:p>
        </p:txBody>
      </p:sp>
      <p:sp>
        <p:nvSpPr>
          <p:cNvPr id="5" name="Footer Placeholder 4">
            <a:extLst>
              <a:ext uri="{FF2B5EF4-FFF2-40B4-BE49-F238E27FC236}">
                <a16:creationId xmlns:a16="http://schemas.microsoft.com/office/drawing/2014/main" id="{FB9EA204-A910-B24E-A155-F995E0CFC5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65ADF3-9262-3B4E-96C8-4E5AE6787C71}"/>
              </a:ext>
            </a:extLst>
          </p:cNvPr>
          <p:cNvSpPr>
            <a:spLocks noGrp="1"/>
          </p:cNvSpPr>
          <p:nvPr>
            <p:ph type="sldNum" sz="quarter" idx="12"/>
          </p:nvPr>
        </p:nvSpPr>
        <p:spPr/>
        <p:txBody>
          <a:bodyPr/>
          <a:lstStyle/>
          <a:p>
            <a:fld id="{54F44AEC-ED05-404D-97A7-49EBE606CC48}" type="slidenum">
              <a:rPr lang="en-US" smtClean="0"/>
              <a:t>‹#›</a:t>
            </a:fld>
            <a:endParaRPr lang="en-US"/>
          </a:p>
        </p:txBody>
      </p:sp>
    </p:spTree>
    <p:extLst>
      <p:ext uri="{BB962C8B-B14F-4D97-AF65-F5344CB8AC3E}">
        <p14:creationId xmlns:p14="http://schemas.microsoft.com/office/powerpoint/2010/main" val="3934481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8BD2D7-2D45-5F42-9B57-D2BFBB80BE8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8371EAA-6652-D44C-9461-7634B0B0119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21E170A-DAF2-6942-AFCF-D582BD035EAD}"/>
              </a:ext>
            </a:extLst>
          </p:cNvPr>
          <p:cNvSpPr>
            <a:spLocks noGrp="1"/>
          </p:cNvSpPr>
          <p:nvPr>
            <p:ph type="dt" sz="half" idx="10"/>
          </p:nvPr>
        </p:nvSpPr>
        <p:spPr/>
        <p:txBody>
          <a:bodyPr/>
          <a:lstStyle/>
          <a:p>
            <a:fld id="{8D470B3C-AE1D-814A-890F-3D306946E6FF}" type="datetimeFigureOut">
              <a:rPr lang="en-US" smtClean="0"/>
              <a:t>1/26/21</a:t>
            </a:fld>
            <a:endParaRPr lang="en-US"/>
          </a:p>
        </p:txBody>
      </p:sp>
      <p:sp>
        <p:nvSpPr>
          <p:cNvPr id="5" name="Footer Placeholder 4">
            <a:extLst>
              <a:ext uri="{FF2B5EF4-FFF2-40B4-BE49-F238E27FC236}">
                <a16:creationId xmlns:a16="http://schemas.microsoft.com/office/drawing/2014/main" id="{9E947082-1FBE-E84A-A9B2-B5D9B2B688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2DD0F9-DA16-D44C-98DA-7099154B38C3}"/>
              </a:ext>
            </a:extLst>
          </p:cNvPr>
          <p:cNvSpPr>
            <a:spLocks noGrp="1"/>
          </p:cNvSpPr>
          <p:nvPr>
            <p:ph type="sldNum" sz="quarter" idx="12"/>
          </p:nvPr>
        </p:nvSpPr>
        <p:spPr/>
        <p:txBody>
          <a:bodyPr/>
          <a:lstStyle/>
          <a:p>
            <a:fld id="{54F44AEC-ED05-404D-97A7-49EBE606CC48}" type="slidenum">
              <a:rPr lang="en-US" smtClean="0"/>
              <a:t>‹#›</a:t>
            </a:fld>
            <a:endParaRPr lang="en-US"/>
          </a:p>
        </p:txBody>
      </p:sp>
    </p:spTree>
    <p:extLst>
      <p:ext uri="{BB962C8B-B14F-4D97-AF65-F5344CB8AC3E}">
        <p14:creationId xmlns:p14="http://schemas.microsoft.com/office/powerpoint/2010/main" val="1032837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DDDAD-994E-834C-8068-E081E147ACC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16EA845-BE36-BC4D-95C1-B71EFD7C542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7F24BA9-DA7B-8F41-AEAB-5048D486F22A}"/>
              </a:ext>
            </a:extLst>
          </p:cNvPr>
          <p:cNvSpPr>
            <a:spLocks noGrp="1"/>
          </p:cNvSpPr>
          <p:nvPr>
            <p:ph type="dt" sz="half" idx="10"/>
          </p:nvPr>
        </p:nvSpPr>
        <p:spPr/>
        <p:txBody>
          <a:bodyPr/>
          <a:lstStyle/>
          <a:p>
            <a:fld id="{8D470B3C-AE1D-814A-890F-3D306946E6FF}" type="datetimeFigureOut">
              <a:rPr lang="en-US" smtClean="0"/>
              <a:t>1/26/21</a:t>
            </a:fld>
            <a:endParaRPr lang="en-US"/>
          </a:p>
        </p:txBody>
      </p:sp>
      <p:sp>
        <p:nvSpPr>
          <p:cNvPr id="5" name="Footer Placeholder 4">
            <a:extLst>
              <a:ext uri="{FF2B5EF4-FFF2-40B4-BE49-F238E27FC236}">
                <a16:creationId xmlns:a16="http://schemas.microsoft.com/office/drawing/2014/main" id="{6B6F80A0-2B6F-0D4C-ABE6-9BCF8F431F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AF1F1F-5CBD-0B4A-9F54-B9F1D67EB57B}"/>
              </a:ext>
            </a:extLst>
          </p:cNvPr>
          <p:cNvSpPr>
            <a:spLocks noGrp="1"/>
          </p:cNvSpPr>
          <p:nvPr>
            <p:ph type="sldNum" sz="quarter" idx="12"/>
          </p:nvPr>
        </p:nvSpPr>
        <p:spPr/>
        <p:txBody>
          <a:bodyPr/>
          <a:lstStyle/>
          <a:p>
            <a:fld id="{54F44AEC-ED05-404D-97A7-49EBE606CC48}" type="slidenum">
              <a:rPr lang="en-US" smtClean="0"/>
              <a:t>‹#›</a:t>
            </a:fld>
            <a:endParaRPr lang="en-US"/>
          </a:p>
        </p:txBody>
      </p:sp>
    </p:spTree>
    <p:extLst>
      <p:ext uri="{BB962C8B-B14F-4D97-AF65-F5344CB8AC3E}">
        <p14:creationId xmlns:p14="http://schemas.microsoft.com/office/powerpoint/2010/main" val="23241834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1F6B-3E9B-B748-893C-AAFBDF200DF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3A500C8B-3A22-9D45-BE19-B222E17C38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BD94900-993F-EA45-A405-96FEFC5101E5}"/>
              </a:ext>
            </a:extLst>
          </p:cNvPr>
          <p:cNvSpPr>
            <a:spLocks noGrp="1"/>
          </p:cNvSpPr>
          <p:nvPr>
            <p:ph type="dt" sz="half" idx="10"/>
          </p:nvPr>
        </p:nvSpPr>
        <p:spPr/>
        <p:txBody>
          <a:bodyPr/>
          <a:lstStyle/>
          <a:p>
            <a:fld id="{8D470B3C-AE1D-814A-890F-3D306946E6FF}" type="datetimeFigureOut">
              <a:rPr lang="en-US" smtClean="0"/>
              <a:t>1/26/21</a:t>
            </a:fld>
            <a:endParaRPr lang="en-US"/>
          </a:p>
        </p:txBody>
      </p:sp>
      <p:sp>
        <p:nvSpPr>
          <p:cNvPr id="5" name="Footer Placeholder 4">
            <a:extLst>
              <a:ext uri="{FF2B5EF4-FFF2-40B4-BE49-F238E27FC236}">
                <a16:creationId xmlns:a16="http://schemas.microsoft.com/office/drawing/2014/main" id="{2A664525-6F50-2F47-8E26-1C997B9151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4230CC-CD3E-9D48-85E0-BE125F4D5AC3}"/>
              </a:ext>
            </a:extLst>
          </p:cNvPr>
          <p:cNvSpPr>
            <a:spLocks noGrp="1"/>
          </p:cNvSpPr>
          <p:nvPr>
            <p:ph type="sldNum" sz="quarter" idx="12"/>
          </p:nvPr>
        </p:nvSpPr>
        <p:spPr/>
        <p:txBody>
          <a:bodyPr/>
          <a:lstStyle/>
          <a:p>
            <a:fld id="{54F44AEC-ED05-404D-97A7-49EBE606CC48}" type="slidenum">
              <a:rPr lang="en-US" smtClean="0"/>
              <a:t>‹#›</a:t>
            </a:fld>
            <a:endParaRPr lang="en-US"/>
          </a:p>
        </p:txBody>
      </p:sp>
    </p:spTree>
    <p:extLst>
      <p:ext uri="{BB962C8B-B14F-4D97-AF65-F5344CB8AC3E}">
        <p14:creationId xmlns:p14="http://schemas.microsoft.com/office/powerpoint/2010/main" val="2982174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5C44C-F4BB-4F47-98EF-11427ADF0E3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394EDD2-4DF8-DC4E-807A-25811768D4F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B0D58FD-44B2-8349-8CA1-971C91AD032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D37D158-A57D-394C-A5F7-E72FBEDD9994}"/>
              </a:ext>
            </a:extLst>
          </p:cNvPr>
          <p:cNvSpPr>
            <a:spLocks noGrp="1"/>
          </p:cNvSpPr>
          <p:nvPr>
            <p:ph type="dt" sz="half" idx="10"/>
          </p:nvPr>
        </p:nvSpPr>
        <p:spPr/>
        <p:txBody>
          <a:bodyPr/>
          <a:lstStyle/>
          <a:p>
            <a:fld id="{8D470B3C-AE1D-814A-890F-3D306946E6FF}" type="datetimeFigureOut">
              <a:rPr lang="en-US" smtClean="0"/>
              <a:t>1/26/21</a:t>
            </a:fld>
            <a:endParaRPr lang="en-US"/>
          </a:p>
        </p:txBody>
      </p:sp>
      <p:sp>
        <p:nvSpPr>
          <p:cNvPr id="6" name="Footer Placeholder 5">
            <a:extLst>
              <a:ext uri="{FF2B5EF4-FFF2-40B4-BE49-F238E27FC236}">
                <a16:creationId xmlns:a16="http://schemas.microsoft.com/office/drawing/2014/main" id="{72DBEDD1-03FB-AB4E-AD56-AB54202C10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39078F-F2E9-D543-880D-0445687827C5}"/>
              </a:ext>
            </a:extLst>
          </p:cNvPr>
          <p:cNvSpPr>
            <a:spLocks noGrp="1"/>
          </p:cNvSpPr>
          <p:nvPr>
            <p:ph type="sldNum" sz="quarter" idx="12"/>
          </p:nvPr>
        </p:nvSpPr>
        <p:spPr/>
        <p:txBody>
          <a:bodyPr/>
          <a:lstStyle/>
          <a:p>
            <a:fld id="{54F44AEC-ED05-404D-97A7-49EBE606CC48}" type="slidenum">
              <a:rPr lang="en-US" smtClean="0"/>
              <a:t>‹#›</a:t>
            </a:fld>
            <a:endParaRPr lang="en-US"/>
          </a:p>
        </p:txBody>
      </p:sp>
    </p:spTree>
    <p:extLst>
      <p:ext uri="{BB962C8B-B14F-4D97-AF65-F5344CB8AC3E}">
        <p14:creationId xmlns:p14="http://schemas.microsoft.com/office/powerpoint/2010/main" val="835390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042D5-2D56-A44B-B9B3-416C768F1167}"/>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7985DB6-1BD2-1945-BA8E-25706587CC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7AF79CD-C078-1F40-B0C4-58D259C38B1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ADE55A7-AB67-D047-8470-CE8B335A1D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C5EC7F8-EB9E-154D-8AE0-0B88416E344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3F4E378-99DC-CC49-95F8-688F705D365E}"/>
              </a:ext>
            </a:extLst>
          </p:cNvPr>
          <p:cNvSpPr>
            <a:spLocks noGrp="1"/>
          </p:cNvSpPr>
          <p:nvPr>
            <p:ph type="dt" sz="half" idx="10"/>
          </p:nvPr>
        </p:nvSpPr>
        <p:spPr/>
        <p:txBody>
          <a:bodyPr/>
          <a:lstStyle/>
          <a:p>
            <a:fld id="{8D470B3C-AE1D-814A-890F-3D306946E6FF}" type="datetimeFigureOut">
              <a:rPr lang="en-US" smtClean="0"/>
              <a:t>1/26/21</a:t>
            </a:fld>
            <a:endParaRPr lang="en-US"/>
          </a:p>
        </p:txBody>
      </p:sp>
      <p:sp>
        <p:nvSpPr>
          <p:cNvPr id="8" name="Footer Placeholder 7">
            <a:extLst>
              <a:ext uri="{FF2B5EF4-FFF2-40B4-BE49-F238E27FC236}">
                <a16:creationId xmlns:a16="http://schemas.microsoft.com/office/drawing/2014/main" id="{8C3F2E13-1703-674A-A0D1-33C79748624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248F52-32A3-6B4A-B992-D5C6A384D7E4}"/>
              </a:ext>
            </a:extLst>
          </p:cNvPr>
          <p:cNvSpPr>
            <a:spLocks noGrp="1"/>
          </p:cNvSpPr>
          <p:nvPr>
            <p:ph type="sldNum" sz="quarter" idx="12"/>
          </p:nvPr>
        </p:nvSpPr>
        <p:spPr/>
        <p:txBody>
          <a:bodyPr/>
          <a:lstStyle/>
          <a:p>
            <a:fld id="{54F44AEC-ED05-404D-97A7-49EBE606CC48}" type="slidenum">
              <a:rPr lang="en-US" smtClean="0"/>
              <a:t>‹#›</a:t>
            </a:fld>
            <a:endParaRPr lang="en-US"/>
          </a:p>
        </p:txBody>
      </p:sp>
    </p:spTree>
    <p:extLst>
      <p:ext uri="{BB962C8B-B14F-4D97-AF65-F5344CB8AC3E}">
        <p14:creationId xmlns:p14="http://schemas.microsoft.com/office/powerpoint/2010/main" val="3321899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83F98-2923-3845-BA50-EFA0ED561D4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BEFA1C7-1D9D-3B49-B9F1-6519FFD746F4}"/>
              </a:ext>
            </a:extLst>
          </p:cNvPr>
          <p:cNvSpPr>
            <a:spLocks noGrp="1"/>
          </p:cNvSpPr>
          <p:nvPr>
            <p:ph type="dt" sz="half" idx="10"/>
          </p:nvPr>
        </p:nvSpPr>
        <p:spPr/>
        <p:txBody>
          <a:bodyPr/>
          <a:lstStyle/>
          <a:p>
            <a:fld id="{8D470B3C-AE1D-814A-890F-3D306946E6FF}" type="datetimeFigureOut">
              <a:rPr lang="en-US" smtClean="0"/>
              <a:t>1/26/21</a:t>
            </a:fld>
            <a:endParaRPr lang="en-US"/>
          </a:p>
        </p:txBody>
      </p:sp>
      <p:sp>
        <p:nvSpPr>
          <p:cNvPr id="4" name="Footer Placeholder 3">
            <a:extLst>
              <a:ext uri="{FF2B5EF4-FFF2-40B4-BE49-F238E27FC236}">
                <a16:creationId xmlns:a16="http://schemas.microsoft.com/office/drawing/2014/main" id="{341403D4-34BE-784A-9060-5CAB08B8A5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F0A45F-2271-414A-9393-1DF370192E3B}"/>
              </a:ext>
            </a:extLst>
          </p:cNvPr>
          <p:cNvSpPr>
            <a:spLocks noGrp="1"/>
          </p:cNvSpPr>
          <p:nvPr>
            <p:ph type="sldNum" sz="quarter" idx="12"/>
          </p:nvPr>
        </p:nvSpPr>
        <p:spPr/>
        <p:txBody>
          <a:bodyPr/>
          <a:lstStyle/>
          <a:p>
            <a:fld id="{54F44AEC-ED05-404D-97A7-49EBE606CC48}" type="slidenum">
              <a:rPr lang="en-US" smtClean="0"/>
              <a:t>‹#›</a:t>
            </a:fld>
            <a:endParaRPr lang="en-US"/>
          </a:p>
        </p:txBody>
      </p:sp>
    </p:spTree>
    <p:extLst>
      <p:ext uri="{BB962C8B-B14F-4D97-AF65-F5344CB8AC3E}">
        <p14:creationId xmlns:p14="http://schemas.microsoft.com/office/powerpoint/2010/main" val="336031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704877-C838-7E42-9787-EBF6036AB2EA}"/>
              </a:ext>
            </a:extLst>
          </p:cNvPr>
          <p:cNvSpPr>
            <a:spLocks noGrp="1"/>
          </p:cNvSpPr>
          <p:nvPr>
            <p:ph type="dt" sz="half" idx="10"/>
          </p:nvPr>
        </p:nvSpPr>
        <p:spPr/>
        <p:txBody>
          <a:bodyPr/>
          <a:lstStyle/>
          <a:p>
            <a:fld id="{8D470B3C-AE1D-814A-890F-3D306946E6FF}" type="datetimeFigureOut">
              <a:rPr lang="en-US" smtClean="0"/>
              <a:t>1/26/21</a:t>
            </a:fld>
            <a:endParaRPr lang="en-US"/>
          </a:p>
        </p:txBody>
      </p:sp>
      <p:sp>
        <p:nvSpPr>
          <p:cNvPr id="3" name="Footer Placeholder 2">
            <a:extLst>
              <a:ext uri="{FF2B5EF4-FFF2-40B4-BE49-F238E27FC236}">
                <a16:creationId xmlns:a16="http://schemas.microsoft.com/office/drawing/2014/main" id="{48C7F1E5-AE08-D24D-BC97-F0590C6B84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5570FD4-83B3-4848-9D0C-862B616263E2}"/>
              </a:ext>
            </a:extLst>
          </p:cNvPr>
          <p:cNvSpPr>
            <a:spLocks noGrp="1"/>
          </p:cNvSpPr>
          <p:nvPr>
            <p:ph type="sldNum" sz="quarter" idx="12"/>
          </p:nvPr>
        </p:nvSpPr>
        <p:spPr/>
        <p:txBody>
          <a:bodyPr/>
          <a:lstStyle/>
          <a:p>
            <a:fld id="{54F44AEC-ED05-404D-97A7-49EBE606CC48}" type="slidenum">
              <a:rPr lang="en-US" smtClean="0"/>
              <a:t>‹#›</a:t>
            </a:fld>
            <a:endParaRPr lang="en-US"/>
          </a:p>
        </p:txBody>
      </p:sp>
    </p:spTree>
    <p:extLst>
      <p:ext uri="{BB962C8B-B14F-4D97-AF65-F5344CB8AC3E}">
        <p14:creationId xmlns:p14="http://schemas.microsoft.com/office/powerpoint/2010/main" val="2580762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C155D-D7E0-7B45-9E1A-0E33FB535AE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BAC4DF6-6E7D-0A46-ADF4-6909BF0B8E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0063D6B-F7F7-A84D-A774-838E25DACD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7F20066-30EC-BE4D-8DAB-4C7881BBF818}"/>
              </a:ext>
            </a:extLst>
          </p:cNvPr>
          <p:cNvSpPr>
            <a:spLocks noGrp="1"/>
          </p:cNvSpPr>
          <p:nvPr>
            <p:ph type="dt" sz="half" idx="10"/>
          </p:nvPr>
        </p:nvSpPr>
        <p:spPr/>
        <p:txBody>
          <a:bodyPr/>
          <a:lstStyle/>
          <a:p>
            <a:fld id="{8D470B3C-AE1D-814A-890F-3D306946E6FF}" type="datetimeFigureOut">
              <a:rPr lang="en-US" smtClean="0"/>
              <a:t>1/26/21</a:t>
            </a:fld>
            <a:endParaRPr lang="en-US"/>
          </a:p>
        </p:txBody>
      </p:sp>
      <p:sp>
        <p:nvSpPr>
          <p:cNvPr id="6" name="Footer Placeholder 5">
            <a:extLst>
              <a:ext uri="{FF2B5EF4-FFF2-40B4-BE49-F238E27FC236}">
                <a16:creationId xmlns:a16="http://schemas.microsoft.com/office/drawing/2014/main" id="{16B6AD10-5E1A-2247-A2D8-9ED34A2DC3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DEBA4A-E62F-6F45-B555-05FF4DB20F0A}"/>
              </a:ext>
            </a:extLst>
          </p:cNvPr>
          <p:cNvSpPr>
            <a:spLocks noGrp="1"/>
          </p:cNvSpPr>
          <p:nvPr>
            <p:ph type="sldNum" sz="quarter" idx="12"/>
          </p:nvPr>
        </p:nvSpPr>
        <p:spPr/>
        <p:txBody>
          <a:bodyPr/>
          <a:lstStyle/>
          <a:p>
            <a:fld id="{54F44AEC-ED05-404D-97A7-49EBE606CC48}" type="slidenum">
              <a:rPr lang="en-US" smtClean="0"/>
              <a:t>‹#›</a:t>
            </a:fld>
            <a:endParaRPr lang="en-US"/>
          </a:p>
        </p:txBody>
      </p:sp>
    </p:spTree>
    <p:extLst>
      <p:ext uri="{BB962C8B-B14F-4D97-AF65-F5344CB8AC3E}">
        <p14:creationId xmlns:p14="http://schemas.microsoft.com/office/powerpoint/2010/main" val="3039879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B2B21-EB30-5C4A-AAAE-A85DDF4AF05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ADA9CE0-CC7B-014A-9787-729E540A24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728E654-A358-DA4C-9C02-C9B6AA5352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9C9FFE9-40BF-E84C-A721-8B879CFCE444}"/>
              </a:ext>
            </a:extLst>
          </p:cNvPr>
          <p:cNvSpPr>
            <a:spLocks noGrp="1"/>
          </p:cNvSpPr>
          <p:nvPr>
            <p:ph type="dt" sz="half" idx="10"/>
          </p:nvPr>
        </p:nvSpPr>
        <p:spPr/>
        <p:txBody>
          <a:bodyPr/>
          <a:lstStyle/>
          <a:p>
            <a:fld id="{8D470B3C-AE1D-814A-890F-3D306946E6FF}" type="datetimeFigureOut">
              <a:rPr lang="en-US" smtClean="0"/>
              <a:t>1/26/21</a:t>
            </a:fld>
            <a:endParaRPr lang="en-US"/>
          </a:p>
        </p:txBody>
      </p:sp>
      <p:sp>
        <p:nvSpPr>
          <p:cNvPr id="6" name="Footer Placeholder 5">
            <a:extLst>
              <a:ext uri="{FF2B5EF4-FFF2-40B4-BE49-F238E27FC236}">
                <a16:creationId xmlns:a16="http://schemas.microsoft.com/office/drawing/2014/main" id="{C45009C6-4CA9-C54A-ABDE-D2399EF359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46CAE8-B27D-344D-99FA-FC4C37489132}"/>
              </a:ext>
            </a:extLst>
          </p:cNvPr>
          <p:cNvSpPr>
            <a:spLocks noGrp="1"/>
          </p:cNvSpPr>
          <p:nvPr>
            <p:ph type="sldNum" sz="quarter" idx="12"/>
          </p:nvPr>
        </p:nvSpPr>
        <p:spPr/>
        <p:txBody>
          <a:bodyPr/>
          <a:lstStyle/>
          <a:p>
            <a:fld id="{54F44AEC-ED05-404D-97A7-49EBE606CC48}" type="slidenum">
              <a:rPr lang="en-US" smtClean="0"/>
              <a:t>‹#›</a:t>
            </a:fld>
            <a:endParaRPr lang="en-US"/>
          </a:p>
        </p:txBody>
      </p:sp>
    </p:spTree>
    <p:extLst>
      <p:ext uri="{BB962C8B-B14F-4D97-AF65-F5344CB8AC3E}">
        <p14:creationId xmlns:p14="http://schemas.microsoft.com/office/powerpoint/2010/main" val="935225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BFFFDC-18F7-6E4A-99E7-6104B54CEC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4875F70-5155-7745-9D55-7627C2AA97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C87887C-9D55-C14E-8C29-4010060568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470B3C-AE1D-814A-890F-3D306946E6FF}" type="datetimeFigureOut">
              <a:rPr lang="en-US" smtClean="0"/>
              <a:t>1/26/21</a:t>
            </a:fld>
            <a:endParaRPr lang="en-US"/>
          </a:p>
        </p:txBody>
      </p:sp>
      <p:sp>
        <p:nvSpPr>
          <p:cNvPr id="5" name="Footer Placeholder 4">
            <a:extLst>
              <a:ext uri="{FF2B5EF4-FFF2-40B4-BE49-F238E27FC236}">
                <a16:creationId xmlns:a16="http://schemas.microsoft.com/office/drawing/2014/main" id="{8EF8216B-C9C8-7649-A4E7-0272B1CC46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74BF506-4D66-C645-8F29-B18C038C82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F44AEC-ED05-404D-97A7-49EBE606CC48}" type="slidenum">
              <a:rPr lang="en-US" smtClean="0"/>
              <a:t>‹#›</a:t>
            </a:fld>
            <a:endParaRPr lang="en-US"/>
          </a:p>
        </p:txBody>
      </p:sp>
    </p:spTree>
    <p:extLst>
      <p:ext uri="{BB962C8B-B14F-4D97-AF65-F5344CB8AC3E}">
        <p14:creationId xmlns:p14="http://schemas.microsoft.com/office/powerpoint/2010/main" val="2697532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CE082-A3A4-2E4C-8AAD-1DB8757DD0E3}"/>
              </a:ext>
            </a:extLst>
          </p:cNvPr>
          <p:cNvSpPr>
            <a:spLocks noGrp="1"/>
          </p:cNvSpPr>
          <p:nvPr>
            <p:ph type="ctrTitle"/>
          </p:nvPr>
        </p:nvSpPr>
        <p:spPr/>
        <p:txBody>
          <a:bodyPr/>
          <a:lstStyle/>
          <a:p>
            <a:r>
              <a:rPr lang="en-US" dirty="0"/>
              <a:t>Portfolio</a:t>
            </a:r>
          </a:p>
        </p:txBody>
      </p:sp>
    </p:spTree>
    <p:extLst>
      <p:ext uri="{BB962C8B-B14F-4D97-AF65-F5344CB8AC3E}">
        <p14:creationId xmlns:p14="http://schemas.microsoft.com/office/powerpoint/2010/main" val="3752392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ED08A1D-4632-47AB-8832-C17BA0086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5E7ECD-7632-C247-98F4-F7A2C1F2492C}"/>
              </a:ext>
            </a:extLst>
          </p:cNvPr>
          <p:cNvSpPr>
            <a:spLocks noGrp="1"/>
          </p:cNvSpPr>
          <p:nvPr>
            <p:ph type="title"/>
          </p:nvPr>
        </p:nvSpPr>
        <p:spPr>
          <a:xfrm>
            <a:off x="1251677" y="662399"/>
            <a:ext cx="4357499" cy="1494000"/>
          </a:xfrm>
        </p:spPr>
        <p:txBody>
          <a:bodyPr anchor="t">
            <a:normAutofit/>
          </a:bodyPr>
          <a:lstStyle/>
          <a:p>
            <a:pPr algn="ctr"/>
            <a:r>
              <a:rPr lang="en-US" dirty="0"/>
              <a:t>Knives</a:t>
            </a:r>
          </a:p>
        </p:txBody>
      </p:sp>
      <p:grpSp>
        <p:nvGrpSpPr>
          <p:cNvPr id="11" name="Group 10">
            <a:extLst>
              <a:ext uri="{FF2B5EF4-FFF2-40B4-BE49-F238E27FC236}">
                <a16:creationId xmlns:a16="http://schemas.microsoft.com/office/drawing/2014/main" id="{0075437B-93A1-4A73-812B-C5030CC2FF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2" name="Freeform 6">
              <a:extLst>
                <a:ext uri="{FF2B5EF4-FFF2-40B4-BE49-F238E27FC236}">
                  <a16:creationId xmlns:a16="http://schemas.microsoft.com/office/drawing/2014/main" id="{BB8505BE-2298-4E13-A7FB-2D05006D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3" name="Freeform 6">
              <a:extLst>
                <a:ext uri="{FF2B5EF4-FFF2-40B4-BE49-F238E27FC236}">
                  <a16:creationId xmlns:a16="http://schemas.microsoft.com/office/drawing/2014/main" id="{6751C2C2-B295-4CDA-9112-A35D684DC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a:extLst>
              <a:ext uri="{FF2B5EF4-FFF2-40B4-BE49-F238E27FC236}">
                <a16:creationId xmlns:a16="http://schemas.microsoft.com/office/drawing/2014/main" id="{B9D008BA-44A2-404D-BAA3-293B4A3AA40D}"/>
              </a:ext>
            </a:extLst>
          </p:cNvPr>
          <p:cNvSpPr>
            <a:spLocks noGrp="1"/>
          </p:cNvSpPr>
          <p:nvPr>
            <p:ph idx="1"/>
          </p:nvPr>
        </p:nvSpPr>
        <p:spPr>
          <a:xfrm>
            <a:off x="1251678" y="2286000"/>
            <a:ext cx="4363595" cy="3844800"/>
          </a:xfrm>
        </p:spPr>
        <p:txBody>
          <a:bodyPr>
            <a:normAutofit/>
          </a:bodyPr>
          <a:lstStyle/>
          <a:p>
            <a:r>
              <a:rPr lang="en-US" sz="2000" dirty="0">
                <a:solidFill>
                  <a:schemeClr val="tx1">
                    <a:alpha val="60000"/>
                  </a:schemeClr>
                </a:solidFill>
              </a:rPr>
              <a:t>Developed a game called Knives in which the hero Matteo fights Gorham the devour of worlds in Unity Game Engine</a:t>
            </a:r>
            <a:r>
              <a:rPr lang="en-US" sz="2000" dirty="0">
                <a:solidFill>
                  <a:schemeClr val="tx1">
                    <a:alpha val="60000"/>
                  </a:schemeClr>
                </a:solidFill>
                <a:effectLst/>
              </a:rPr>
              <a:t> </a:t>
            </a:r>
          </a:p>
          <a:p>
            <a:r>
              <a:rPr lang="en-US" sz="2000" dirty="0">
                <a:solidFill>
                  <a:schemeClr val="tx1">
                    <a:alpha val="60000"/>
                  </a:schemeClr>
                </a:solidFill>
              </a:rPr>
              <a:t>This Game is also on google play store: https://</a:t>
            </a:r>
            <a:r>
              <a:rPr lang="en-US" sz="2000" dirty="0" err="1">
                <a:solidFill>
                  <a:schemeClr val="tx1">
                    <a:alpha val="60000"/>
                  </a:schemeClr>
                </a:solidFill>
              </a:rPr>
              <a:t>play.google.com</a:t>
            </a:r>
            <a:r>
              <a:rPr lang="en-US" sz="2000" dirty="0">
                <a:solidFill>
                  <a:schemeClr val="tx1">
                    <a:alpha val="60000"/>
                  </a:schemeClr>
                </a:solidFill>
              </a:rPr>
              <a:t>/store/apps/</a:t>
            </a:r>
            <a:r>
              <a:rPr lang="en-US" sz="2000" dirty="0" err="1">
                <a:solidFill>
                  <a:schemeClr val="tx1">
                    <a:alpha val="60000"/>
                  </a:schemeClr>
                </a:solidFill>
              </a:rPr>
              <a:t>details?id</a:t>
            </a:r>
            <a:r>
              <a:rPr lang="en-US" sz="2000" dirty="0">
                <a:solidFill>
                  <a:schemeClr val="tx1">
                    <a:alpha val="60000"/>
                  </a:schemeClr>
                </a:solidFill>
              </a:rPr>
              <a:t>=</a:t>
            </a:r>
            <a:r>
              <a:rPr lang="en-US" sz="2000" dirty="0" err="1">
                <a:solidFill>
                  <a:schemeClr val="tx1">
                    <a:alpha val="60000"/>
                  </a:schemeClr>
                </a:solidFill>
              </a:rPr>
              <a:t>com.Green.Knives</a:t>
            </a:r>
            <a:endParaRPr lang="en-US" sz="2000" dirty="0">
              <a:solidFill>
                <a:schemeClr val="tx1">
                  <a:alpha val="60000"/>
                </a:schemeClr>
              </a:solidFill>
            </a:endParaRPr>
          </a:p>
        </p:txBody>
      </p:sp>
      <p:pic>
        <p:nvPicPr>
          <p:cNvPr id="4" name="KnivesRecording" descr="KnivesRecording">
            <a:hlinkClick r:id="" action="ppaction://media"/>
            <a:extLst>
              <a:ext uri="{FF2B5EF4-FFF2-40B4-BE49-F238E27FC236}">
                <a16:creationId xmlns:a16="http://schemas.microsoft.com/office/drawing/2014/main" id="{115AD7CF-466A-EF4A-8C17-4D391BB1361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975028" y="1283563"/>
            <a:ext cx="5572564" cy="4290874"/>
          </a:xfrm>
          <a:prstGeom prst="rect">
            <a:avLst/>
          </a:prstGeom>
        </p:spPr>
      </p:pic>
    </p:spTree>
    <p:extLst>
      <p:ext uri="{BB962C8B-B14F-4D97-AF65-F5344CB8AC3E}">
        <p14:creationId xmlns:p14="http://schemas.microsoft.com/office/powerpoint/2010/main" val="3699431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9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6D780-6F32-714A-BD3D-E2FBF85B5837}"/>
              </a:ext>
            </a:extLst>
          </p:cNvPr>
          <p:cNvSpPr>
            <a:spLocks noGrp="1"/>
          </p:cNvSpPr>
          <p:nvPr>
            <p:ph type="title"/>
          </p:nvPr>
        </p:nvSpPr>
        <p:spPr/>
        <p:txBody>
          <a:bodyPr/>
          <a:lstStyle/>
          <a:p>
            <a:pPr algn="ctr"/>
            <a:r>
              <a:rPr lang="en-US" dirty="0"/>
              <a:t>Survival Horror game</a:t>
            </a:r>
          </a:p>
        </p:txBody>
      </p:sp>
      <p:sp>
        <p:nvSpPr>
          <p:cNvPr id="3" name="Content Placeholder 2">
            <a:extLst>
              <a:ext uri="{FF2B5EF4-FFF2-40B4-BE49-F238E27FC236}">
                <a16:creationId xmlns:a16="http://schemas.microsoft.com/office/drawing/2014/main" id="{1375934C-F634-FA40-A029-AF0B95765FF4}"/>
              </a:ext>
            </a:extLst>
          </p:cNvPr>
          <p:cNvSpPr>
            <a:spLocks noGrp="1"/>
          </p:cNvSpPr>
          <p:nvPr>
            <p:ph idx="1"/>
          </p:nvPr>
        </p:nvSpPr>
        <p:spPr>
          <a:xfrm>
            <a:off x="838200" y="1825625"/>
            <a:ext cx="10515600" cy="1325563"/>
          </a:xfrm>
        </p:spPr>
        <p:txBody>
          <a:bodyPr/>
          <a:lstStyle/>
          <a:p>
            <a:pPr lvl="0"/>
            <a:r>
              <a:rPr lang="en-US" sz="1400" dirty="0"/>
              <a:t>Participate in architecture, conception, and implementation of gameplay program for FPS game with gameplay mechanics using Hunger System, Inventory pickups, and player objectives, employing analytics to guide behavior of zombies with C++ in Unreal. </a:t>
            </a:r>
          </a:p>
          <a:p>
            <a:pPr lvl="0"/>
            <a:r>
              <a:rPr lang="en-US" sz="1400" dirty="0"/>
              <a:t>Created military simulation to enable user to Aim Down Sight and shoot using Ray Casts in Unreal, implementing innovative tools. </a:t>
            </a:r>
          </a:p>
          <a:p>
            <a:pPr lvl="0"/>
            <a:r>
              <a:rPr lang="en-US" sz="1400" dirty="0"/>
              <a:t>Designed environment for game setting using blend trees animation and 3-D mathematics, including all gameplay elements (features, animation, sound).</a:t>
            </a:r>
          </a:p>
          <a:p>
            <a:endParaRPr lang="en-US" dirty="0"/>
          </a:p>
        </p:txBody>
      </p:sp>
      <p:pic>
        <p:nvPicPr>
          <p:cNvPr id="4" name="SurvivalHorrorGame" descr="SurvivalHorrorGame">
            <a:hlinkClick r:id="" action="ppaction://media"/>
            <a:extLst>
              <a:ext uri="{FF2B5EF4-FFF2-40B4-BE49-F238E27FC236}">
                <a16:creationId xmlns:a16="http://schemas.microsoft.com/office/drawing/2014/main" id="{09B5DDF4-D6EC-AC49-93F1-63D500008CC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76562" y="3068638"/>
            <a:ext cx="6438876" cy="3424237"/>
          </a:xfrm>
          <a:prstGeom prst="rect">
            <a:avLst/>
          </a:prstGeom>
        </p:spPr>
      </p:pic>
    </p:spTree>
    <p:extLst>
      <p:ext uri="{BB962C8B-B14F-4D97-AF65-F5344CB8AC3E}">
        <p14:creationId xmlns:p14="http://schemas.microsoft.com/office/powerpoint/2010/main" val="2261223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7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4787F-589D-244D-BFE8-DEBDF1C71D89}"/>
              </a:ext>
            </a:extLst>
          </p:cNvPr>
          <p:cNvSpPr>
            <a:spLocks noGrp="1"/>
          </p:cNvSpPr>
          <p:nvPr>
            <p:ph type="title"/>
          </p:nvPr>
        </p:nvSpPr>
        <p:spPr/>
        <p:txBody>
          <a:bodyPr/>
          <a:lstStyle/>
          <a:p>
            <a:pPr algn="ctr"/>
            <a:r>
              <a:rPr lang="en-US" dirty="0"/>
              <a:t>Foot-Placement Inverse Kinematics</a:t>
            </a:r>
          </a:p>
        </p:txBody>
      </p:sp>
      <p:pic>
        <p:nvPicPr>
          <p:cNvPr id="4" name="InverseKinematics.mp4" descr="InverseKinematics.mp4">
            <a:hlinkClick r:id="" action="ppaction://media"/>
            <a:extLst>
              <a:ext uri="{FF2B5EF4-FFF2-40B4-BE49-F238E27FC236}">
                <a16:creationId xmlns:a16="http://schemas.microsoft.com/office/drawing/2014/main" id="{FCDFBC12-44F2-1549-A239-F9B122C8FCC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005013" y="1825625"/>
            <a:ext cx="8181975" cy="4351338"/>
          </a:xfrm>
        </p:spPr>
      </p:pic>
    </p:spTree>
    <p:extLst>
      <p:ext uri="{BB962C8B-B14F-4D97-AF65-F5344CB8AC3E}">
        <p14:creationId xmlns:p14="http://schemas.microsoft.com/office/powerpoint/2010/main" val="1862166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1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145</Words>
  <Application>Microsoft Macintosh PowerPoint</Application>
  <PresentationFormat>Widescreen</PresentationFormat>
  <Paragraphs>9</Paragraphs>
  <Slides>4</Slides>
  <Notes>0</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Calibri Light</vt:lpstr>
      <vt:lpstr>Office Theme</vt:lpstr>
      <vt:lpstr>Portfolio</vt:lpstr>
      <vt:lpstr>Knives</vt:lpstr>
      <vt:lpstr>Survival Horror game</vt:lpstr>
      <vt:lpstr>Foot-Placement Inverse Kinematics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Portfolio</dc:title>
  <dc:creator>Katturu, Mr. Vaibhav Kumar</dc:creator>
  <cp:lastModifiedBy>Katturu, Mr. Vaibhav Kumar</cp:lastModifiedBy>
  <cp:revision>2</cp:revision>
  <dcterms:created xsi:type="dcterms:W3CDTF">2021-01-27T03:47:18Z</dcterms:created>
  <dcterms:modified xsi:type="dcterms:W3CDTF">2021-01-27T03:58:08Z</dcterms:modified>
</cp:coreProperties>
</file>